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5" r:id="rId20"/>
    <p:sldId id="274" r:id="rId21"/>
    <p:sldId id="277" r:id="rId22"/>
    <p:sldId id="278" r:id="rId23"/>
  </p:sldIdLst>
  <p:sldSz cx="17281525" cy="9721850"/>
  <p:notesSz cx="6858000" cy="9144000"/>
  <p:defaultTextStyle>
    <a:defPPr>
      <a:defRPr lang="cs-CZ"/>
    </a:defPPr>
    <a:lvl1pPr algn="l" defTabSz="1543050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771525" indent="-314325" algn="l" defTabSz="1543050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1543050" indent="-628650" algn="l" defTabSz="1543050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2314575" indent="-942975" algn="l" defTabSz="1543050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3086100" indent="-1257300" algn="l" defTabSz="1543050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 varScale="1">
        <p:scale>
          <a:sx n="74" d="100"/>
          <a:sy n="74" d="100"/>
        </p:scale>
        <p:origin x="-162" y="-156"/>
      </p:cViewPr>
      <p:guideLst>
        <p:guide orient="horz" pos="3062"/>
        <p:guide pos="54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EAE9C8-9E5C-4C6B-B6DD-484CC10E6DEA}" type="datetimeFigureOut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3CF41A-FDFD-4A1C-890F-16708E5394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07659C-37FE-4111-9BFF-134A66073822}" type="datetimeFigureOut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656288-880F-4F64-9B19-EED28EFCB7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543050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71525" algn="l" defTabSz="1543050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43050" algn="l" defTabSz="1543050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314575" algn="l" defTabSz="1543050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86100" algn="l" defTabSz="1543050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57625" algn="l" defTabSz="154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629150" algn="l" defTabSz="154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400675" algn="l" defTabSz="154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172200" algn="l" defTabSz="154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6"/>
          <p:cNvSpPr>
            <a:spLocks/>
          </p:cNvSpPr>
          <p:nvPr/>
        </p:nvSpPr>
        <p:spPr bwMode="auto">
          <a:xfrm>
            <a:off x="0" y="6737350"/>
            <a:ext cx="17281525" cy="29940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154305" tIns="77153" rIns="154305" bIns="771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Volný tvar 7"/>
          <p:cNvSpPr>
            <a:spLocks/>
          </p:cNvSpPr>
          <p:nvPr/>
        </p:nvSpPr>
        <p:spPr bwMode="auto">
          <a:xfrm>
            <a:off x="11539538" y="0"/>
            <a:ext cx="5741987" cy="972185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154305" tIns="77153" rIns="154305" bIns="771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810901" y="4731300"/>
            <a:ext cx="12246841" cy="3262221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818434" y="2189914"/>
            <a:ext cx="12246841" cy="2484473"/>
          </a:xfrm>
        </p:spPr>
        <p:txBody>
          <a:bodyPr tIns="0" rIns="77153" bIns="0" anchor="b">
            <a:normAutofit/>
          </a:bodyPr>
          <a:lstStyle>
            <a:lvl1pPr marL="0" indent="0" algn="r">
              <a:buNone/>
              <a:defRPr sz="3400">
                <a:solidFill>
                  <a:schemeClr val="tx1"/>
                </a:solidFill>
                <a:effectLst/>
              </a:defRPr>
            </a:lvl1pPr>
            <a:lvl2pPr marL="771525" indent="0" algn="ctr">
              <a:buNone/>
            </a:lvl2pPr>
            <a:lvl3pPr marL="1543050" indent="0" algn="ctr">
              <a:buNone/>
            </a:lvl3pPr>
            <a:lvl4pPr marL="2314575" indent="0" algn="ctr">
              <a:buNone/>
            </a:lvl4pPr>
            <a:lvl5pPr marL="3086100" indent="0" algn="ctr">
              <a:buNone/>
            </a:lvl5pPr>
            <a:lvl6pPr marL="3857625" indent="0" algn="ctr">
              <a:buNone/>
            </a:lvl6pPr>
            <a:lvl7pPr marL="4629150" indent="0" algn="ctr">
              <a:buNone/>
            </a:lvl7pPr>
            <a:lvl8pPr marL="5400675" indent="0" algn="ctr">
              <a:buNone/>
            </a:lvl8pPr>
            <a:lvl9pPr marL="61722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CAD9-866E-4756-A799-2FFBE6BE9132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AE1C-721C-4FF1-9A2E-A68A2C79A9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0E93-DC87-4464-B1D7-EB0D9F7A5242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8EF2-10B6-4EBD-9793-9A0AC90705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2529106" y="389326"/>
            <a:ext cx="3888343" cy="829507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64076" y="389326"/>
            <a:ext cx="11377004" cy="829507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C7F0-4422-420C-9F25-81FD2B34E505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D4FD-5FBE-4068-9DAF-A2EA9BF6B9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248E-7BA6-4FE6-B1E6-901CA0587E32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7218-958E-4B69-BCBE-433417250A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6"/>
          <p:cNvSpPr>
            <a:spLocks/>
          </p:cNvSpPr>
          <p:nvPr/>
        </p:nvSpPr>
        <p:spPr bwMode="auto">
          <a:xfrm>
            <a:off x="0" y="6737350"/>
            <a:ext cx="17281525" cy="29940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154305" tIns="77153" rIns="154305" bIns="771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Volný tvar 8"/>
          <p:cNvSpPr>
            <a:spLocks/>
          </p:cNvSpPr>
          <p:nvPr/>
        </p:nvSpPr>
        <p:spPr bwMode="auto">
          <a:xfrm>
            <a:off x="11539538" y="0"/>
            <a:ext cx="5741987" cy="972185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154305" tIns="77153" rIns="154305" bIns="771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6114" y="5080421"/>
            <a:ext cx="12529106" cy="2589039"/>
          </a:xfrm>
        </p:spPr>
        <p:txBody>
          <a:bodyPr tIns="0" bIns="0" anchor="t"/>
          <a:lstStyle>
            <a:lvl1pPr algn="l">
              <a:buNone/>
              <a:defRPr sz="71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6114" y="3523852"/>
            <a:ext cx="12529106" cy="1512129"/>
          </a:xfrm>
        </p:spPr>
        <p:txBody>
          <a:bodyPr lIns="77153" tIns="0" rIns="77153" bIns="0" anchor="b"/>
          <a:lstStyle>
            <a:lvl1pPr marL="0" indent="0" algn="l">
              <a:buNone/>
              <a:defRPr sz="3400">
                <a:solidFill>
                  <a:schemeClr val="tx1"/>
                </a:solidFill>
                <a:effectLst/>
              </a:defRPr>
            </a:lvl1pPr>
            <a:lvl2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CCEC-19E9-437D-A3D6-F5015E8B3AA9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F3F7-01AC-4535-92E6-0E1B61D1A2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076" y="389325"/>
            <a:ext cx="14113245" cy="162030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64076" y="2268432"/>
            <a:ext cx="6912610" cy="6415972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064712" y="2268432"/>
            <a:ext cx="6912610" cy="6415972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E371-CB5D-4750-A5F0-358AED776D48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25D6-9438-4DB6-A62C-39CC4B6E73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076" y="387074"/>
            <a:ext cx="15553373" cy="162030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76" y="7777480"/>
            <a:ext cx="7635675" cy="1188226"/>
          </a:xfrm>
        </p:spPr>
        <p:txBody>
          <a:bodyPr/>
          <a:lstStyle>
            <a:lvl1pPr marL="0" indent="0">
              <a:buNone/>
              <a:defRPr sz="4100" b="1">
                <a:solidFill>
                  <a:schemeClr val="accent1"/>
                </a:solidFill>
              </a:defRPr>
            </a:lvl1pPr>
            <a:lvl2pPr>
              <a:buNone/>
              <a:defRPr sz="3400" b="1"/>
            </a:lvl2pPr>
            <a:lvl3pPr>
              <a:buNone/>
              <a:defRPr sz="3000" b="1"/>
            </a:lvl3pPr>
            <a:lvl4pPr>
              <a:buNone/>
              <a:defRPr sz="2700" b="1"/>
            </a:lvl4pPr>
            <a:lvl5pPr>
              <a:buNone/>
              <a:defRPr sz="27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8778776" y="7777480"/>
            <a:ext cx="7638674" cy="1188226"/>
          </a:xfrm>
        </p:spPr>
        <p:txBody>
          <a:bodyPr/>
          <a:lstStyle>
            <a:lvl1pPr marL="0" indent="0">
              <a:buNone/>
              <a:defRPr sz="4100" b="1">
                <a:solidFill>
                  <a:schemeClr val="accent1"/>
                </a:solidFill>
              </a:defRPr>
            </a:lvl1pPr>
            <a:lvl2pPr>
              <a:buNone/>
              <a:defRPr sz="3400" b="1"/>
            </a:lvl2pPr>
            <a:lvl3pPr>
              <a:buNone/>
              <a:defRPr sz="3000" b="1"/>
            </a:lvl3pPr>
            <a:lvl4pPr>
              <a:buNone/>
              <a:defRPr sz="2700" b="1"/>
            </a:lvl4pPr>
            <a:lvl5pPr>
              <a:buNone/>
              <a:defRPr sz="27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864076" y="2150364"/>
            <a:ext cx="7635675" cy="558781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8778776" y="2150364"/>
            <a:ext cx="7638674" cy="558781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C562-CDD6-4B8B-A92F-BBC4A5585704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4EC2-A170-4380-9DAE-6299229B19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076" y="388874"/>
            <a:ext cx="14119006" cy="1620308"/>
          </a:xfrm>
        </p:spPr>
        <p:txBody>
          <a:bodyPr/>
          <a:lstStyle>
            <a:lvl1pPr algn="l">
              <a:defRPr sz="78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2966-17FB-489D-85D5-8F3599FBF2DC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8737-F4BD-4B71-9101-2645E62C5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18E-1140-48B6-B226-505957433DC3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D3B9-DA4B-452F-8876-44FD9AAB0A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076" y="1680596"/>
            <a:ext cx="6048534" cy="1035197"/>
          </a:xfrm>
        </p:spPr>
        <p:txBody>
          <a:bodyPr tIns="0" bIns="0" anchor="t"/>
          <a:lstStyle>
            <a:lvl1pPr algn="l"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864076" y="303966"/>
            <a:ext cx="5184458" cy="1296247"/>
          </a:xfrm>
        </p:spPr>
        <p:txBody>
          <a:bodyPr lIns="77153" tIns="0" rIns="77153" bIns="0" anchor="b"/>
          <a:lstStyle>
            <a:lvl1pPr marL="0" indent="0" algn="l">
              <a:buNone/>
              <a:defRPr sz="2400"/>
            </a:lvl1pPr>
            <a:lvl2pPr>
              <a:buNone/>
              <a:defRPr sz="2000"/>
            </a:lvl2pPr>
            <a:lvl3pPr>
              <a:buNone/>
              <a:defRPr sz="17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64076" y="2808534"/>
            <a:ext cx="13393182" cy="540102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7BBE-21BB-4711-9E02-656FEA143375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5414625" y="9104313"/>
            <a:ext cx="1439863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7712-113A-49EC-9398-CBACC29307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01838" y="2418000"/>
            <a:ext cx="5771598" cy="1777389"/>
          </a:xfrm>
        </p:spPr>
        <p:txBody>
          <a:bodyPr anchor="b"/>
          <a:lstStyle>
            <a:lvl1pPr algn="l">
              <a:buNone/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3963" y="1445813"/>
            <a:ext cx="7776686" cy="583311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54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501841" y="4251027"/>
            <a:ext cx="5771595" cy="3775732"/>
          </a:xfrm>
        </p:spPr>
        <p:txBody>
          <a:bodyPr lIns="77153" rIns="77153"/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 sz="2000"/>
            </a:lvl2pPr>
            <a:lvl3pPr>
              <a:buFontTx/>
              <a:buNone/>
              <a:defRPr sz="1700"/>
            </a:lvl3pPr>
            <a:lvl4pPr>
              <a:buFontTx/>
              <a:buNone/>
              <a:defRPr sz="1500"/>
            </a:lvl4pPr>
            <a:lvl5pPr>
              <a:buFontTx/>
              <a:buNone/>
              <a:defRPr sz="15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6CA58-9BE3-4896-83C4-3D9C31703C2B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35F0-2876-4422-A749-E24A951F87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6737350"/>
            <a:ext cx="17281525" cy="29940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154305" tIns="77153" rIns="154305" bIns="771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13825538" y="0"/>
            <a:ext cx="3455987" cy="972185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154305" tIns="77153" rIns="154305" bIns="771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863600" y="388938"/>
            <a:ext cx="14114463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153" tIns="77153" rIns="77153" bIns="77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863600" y="2268538"/>
            <a:ext cx="14114463" cy="64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4305" tIns="77153" rIns="154305" bIns="77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863600" y="9104313"/>
            <a:ext cx="4032250" cy="517525"/>
          </a:xfrm>
          <a:prstGeom prst="rect">
            <a:avLst/>
          </a:prstGeom>
        </p:spPr>
        <p:txBody>
          <a:bodyPr vert="horz" lIns="154305" tIns="77153" rIns="154305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D71F4D-1441-430F-9E9A-8007B99583BA}" type="datetime1">
              <a:rPr lang="cs-CZ"/>
              <a:pPr>
                <a:defRPr/>
              </a:pPr>
              <a:t>19.4.2013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5903913" y="9104313"/>
            <a:ext cx="5473700" cy="517525"/>
          </a:xfrm>
          <a:prstGeom prst="rect">
            <a:avLst/>
          </a:prstGeom>
        </p:spPr>
        <p:txBody>
          <a:bodyPr vert="horz" lIns="0" tIns="77153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WWW.KEFASFEST.CZ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5409863" y="9104313"/>
            <a:ext cx="1439862" cy="5175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4139C2-F645-4C7E-B24D-5333DA33B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8" r:id="rId5"/>
    <p:sldLayoutId id="2147483753" r:id="rId6"/>
    <p:sldLayoutId id="2147483752" r:id="rId7"/>
    <p:sldLayoutId id="2147483759" r:id="rId8"/>
    <p:sldLayoutId id="2147483760" r:id="rId9"/>
    <p:sldLayoutId id="2147483751" r:id="rId10"/>
    <p:sldLayoutId id="2147483750" r:id="rId11"/>
  </p:sldLayoutIdLst>
  <p:transition spd="med">
    <p:wedg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Franklin Gothic Book"/>
        </a:defRPr>
      </a:lvl9pPr>
    </p:titleStyle>
    <p:bodyStyle>
      <a:lvl1pPr marL="709613" indent="-647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217613" indent="-4619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697038" indent="-431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000" indent="-400050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indent="-307975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indent="-30861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3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40405" indent="-30861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3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10737" indent="-30861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30861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31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857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62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400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172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15362" name="TextovéPole 3"/>
          <p:cNvSpPr txBox="1">
            <a:spLocks noChangeArrowheads="1"/>
          </p:cNvSpPr>
          <p:nvPr/>
        </p:nvSpPr>
        <p:spPr bwMode="auto">
          <a:xfrm>
            <a:off x="719138" y="1922463"/>
            <a:ext cx="8929687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600"/>
              <a:t>II. Ročník festivalu</a:t>
            </a:r>
          </a:p>
          <a:p>
            <a:pPr algn="ctr"/>
            <a:endParaRPr lang="cs-CZ" sz="1000"/>
          </a:p>
          <a:p>
            <a:pPr algn="ctr"/>
            <a:r>
              <a:rPr lang="cs-CZ" sz="9600" b="1">
                <a:latin typeface="Calibri" pitchFamily="34" charset="0"/>
              </a:rPr>
              <a:t>KEFASFEST</a:t>
            </a:r>
          </a:p>
          <a:p>
            <a:pPr algn="ctr"/>
            <a:r>
              <a:rPr lang="cs-CZ" sz="9600">
                <a:latin typeface="Calibri" pitchFamily="34" charset="0"/>
              </a:rPr>
              <a:t>28. – 30.6. 2013</a:t>
            </a:r>
          </a:p>
          <a:p>
            <a:pPr algn="ctr"/>
            <a:endParaRPr lang="cs-CZ" sz="1000">
              <a:latin typeface="Calibri" pitchFamily="34" charset="0"/>
            </a:endParaRPr>
          </a:p>
          <a:p>
            <a:pPr algn="ctr"/>
            <a:r>
              <a:rPr lang="cs-CZ" sz="6600"/>
              <a:t>Dolní Kounice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53688" y="252413"/>
            <a:ext cx="6467475" cy="90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Zástupný symbol pro zápatí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9B9A98"/>
                </a:solidFill>
                <a:latin typeface="Calibri" pitchFamily="34" charset="0"/>
              </a:rPr>
              <a:t>WWW.KEFASFEST.CZ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25603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Vynikající jídlo</a:t>
            </a:r>
          </a:p>
        </p:txBody>
      </p:sp>
      <p:pic>
        <p:nvPicPr>
          <p:cNvPr id="9218" name="Picture 2" descr="C:\Users\Fanoušek\Desktop\Kefasfest\2012\sobota\DSC_9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90" y="1476549"/>
            <a:ext cx="3667838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Users\Fanoušek\Desktop\Kefasfest\2012\sobota\DSC_9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41162" y="2196629"/>
            <a:ext cx="4464496" cy="6748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C:\Users\Fanoušek\Desktop\Kefasfest\2012\neděle\DSC_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6346" y="3708797"/>
            <a:ext cx="6204645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26627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Mše svatá</a:t>
            </a:r>
          </a:p>
        </p:txBody>
      </p:sp>
      <p:pic>
        <p:nvPicPr>
          <p:cNvPr id="36866" name="Picture 2" descr="C:\Users\Fanoušek\Desktop\Kefasfest\2012\neděle\DSC_9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906" y="2772693"/>
            <a:ext cx="7946299" cy="52565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867" name="Picture 3" descr="C:\Users\Fanoušek\Desktop\Kefasfest\2012\pátek\DSC_8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8794" y="3276749"/>
            <a:ext cx="6857765" cy="4536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192695" lon="1206452" rev="2159400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27651" name="TextovéPole 5"/>
          <p:cNvSpPr txBox="1">
            <a:spLocks noChangeArrowheads="1"/>
          </p:cNvSpPr>
          <p:nvPr/>
        </p:nvSpPr>
        <p:spPr bwMode="auto">
          <a:xfrm rot="921439">
            <a:off x="1577975" y="3517900"/>
            <a:ext cx="141128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5000">
                <a:latin typeface="Calibri" pitchFamily="34" charset="0"/>
              </a:rPr>
              <a:t>Hlavní program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28675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WIN XP</a:t>
            </a:r>
          </a:p>
        </p:txBody>
      </p:sp>
      <p:pic>
        <p:nvPicPr>
          <p:cNvPr id="12290" name="Picture 2" descr="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74" y="3060725"/>
            <a:ext cx="7776296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6826" y="2484661"/>
            <a:ext cx="4838152" cy="3227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 descr="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05058" y="5869037"/>
            <a:ext cx="5019323" cy="3348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29699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OBZZOR</a:t>
            </a:r>
          </a:p>
        </p:txBody>
      </p:sp>
      <p:pic>
        <p:nvPicPr>
          <p:cNvPr id="31746" name="Picture 2" descr="Plán                                                                                               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1282" y="252413"/>
            <a:ext cx="338773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http://www.obzzor.cz/images/slid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66" y="2988717"/>
            <a:ext cx="10513168" cy="4724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Picture 6" descr="http://www.awr.cz/wp-content/gallery/clanky_kveten11/foto-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97146" y="4284861"/>
            <a:ext cx="3257942" cy="4904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30723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Prague Cello quartet</a:t>
            </a:r>
          </a:p>
        </p:txBody>
      </p:sp>
      <p:pic>
        <p:nvPicPr>
          <p:cNvPr id="29698" name="Picture 2" descr="http://www.pcq.cz/wp-content/gallery/gallery/img_13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74" y="2772693"/>
            <a:ext cx="8568952" cy="571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http://www.pcq.cz/wp-content/uploads/2011/09/hom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6946" y="2484661"/>
            <a:ext cx="6416675" cy="641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31747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Timotej</a:t>
            </a:r>
          </a:p>
        </p:txBody>
      </p:sp>
      <p:pic>
        <p:nvPicPr>
          <p:cNvPr id="28674" name="Picture 2" descr="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42" y="2916709"/>
            <a:ext cx="8478900" cy="565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2890" y="2484661"/>
            <a:ext cx="7049641" cy="6311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32771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Out of Control</a:t>
            </a:r>
          </a:p>
        </p:txBody>
      </p:sp>
      <p:pic>
        <p:nvPicPr>
          <p:cNvPr id="35844" name="Picture 4" descr="http://www.outofcontrol.sk/thumbs/galeria/big/3/564099_10151115520467917_106161427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9154" y="3420765"/>
            <a:ext cx="3824178" cy="598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6" name="Picture 6" descr="http://www.outofcontrol.sk/thumbs/galeria/big/5/OOC_promo_pic3_BW_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45218" y="396429"/>
            <a:ext cx="3456817" cy="2342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Fanoušek\Desktop\o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946" y="2556669"/>
            <a:ext cx="9001000" cy="6010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33794" name="TextovéPole 4"/>
          <p:cNvSpPr txBox="1">
            <a:spLocks noChangeArrowheads="1"/>
          </p:cNvSpPr>
          <p:nvPr/>
        </p:nvSpPr>
        <p:spPr bwMode="auto">
          <a:xfrm rot="664827">
            <a:off x="0" y="1044575"/>
            <a:ext cx="17281525" cy="769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Kde to je?</a:t>
            </a:r>
          </a:p>
          <a:p>
            <a:pPr algn="ctr"/>
            <a:endParaRPr lang="cs-CZ" sz="9600">
              <a:latin typeface="Calibri" pitchFamily="34" charset="0"/>
            </a:endParaRPr>
          </a:p>
          <a:p>
            <a:pPr algn="ctr"/>
            <a:r>
              <a:rPr lang="cs-CZ" sz="9600">
                <a:latin typeface="Calibri" pitchFamily="34" charset="0"/>
              </a:rPr>
              <a:t>Kde budu spát?</a:t>
            </a:r>
          </a:p>
          <a:p>
            <a:pPr algn="ctr"/>
            <a:endParaRPr lang="cs-CZ" sz="9600">
              <a:latin typeface="Calibri" pitchFamily="34" charset="0"/>
            </a:endParaRPr>
          </a:p>
          <a:p>
            <a:pPr algn="ctr"/>
            <a:r>
              <a:rPr lang="cs-CZ" sz="9600">
                <a:latin typeface="Calibri" pitchFamily="34" charset="0"/>
              </a:rPr>
              <a:t>Kde seženu lístky?</a:t>
            </a:r>
          </a:p>
        </p:txBody>
      </p:sp>
      <p:pic>
        <p:nvPicPr>
          <p:cNvPr id="6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34819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Dolní Kounice</a:t>
            </a:r>
          </a:p>
        </p:txBody>
      </p:sp>
      <p:pic>
        <p:nvPicPr>
          <p:cNvPr id="32769" name="Picture 1" descr="C:\Users\Fanoušek\Desktop\koun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8754" y="2109039"/>
            <a:ext cx="7704856" cy="6535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770" name="Picture 2" descr="K:\DCM Brno\Kefasfest\2012\foto\RosaCoeli0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58" y="2556669"/>
            <a:ext cx="8163687" cy="6120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DCM Brno\Kefasfest\2012\PR\logo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16387" name="TextovéPole 4"/>
          <p:cNvSpPr txBox="1">
            <a:spLocks noChangeArrowheads="1"/>
          </p:cNvSpPr>
          <p:nvPr/>
        </p:nvSpPr>
        <p:spPr bwMode="auto">
          <a:xfrm>
            <a:off x="0" y="1044575"/>
            <a:ext cx="17281525" cy="76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 b="1">
                <a:latin typeface="Calibri" pitchFamily="34" charset="0"/>
              </a:rPr>
              <a:t>KEFASFEST</a:t>
            </a:r>
          </a:p>
          <a:p>
            <a:pPr algn="ctr"/>
            <a:endParaRPr lang="cs-CZ" sz="6600">
              <a:latin typeface="Calibri" pitchFamily="34" charset="0"/>
            </a:endParaRPr>
          </a:p>
          <a:p>
            <a:pPr algn="ctr"/>
            <a:r>
              <a:rPr lang="cs-CZ" sz="6600">
                <a:latin typeface="Calibri" pitchFamily="34" charset="0"/>
              </a:rPr>
              <a:t>Mnoho cest, jedno ohnisko</a:t>
            </a:r>
          </a:p>
          <a:p>
            <a:pPr algn="ctr"/>
            <a:endParaRPr lang="cs-CZ" sz="6600">
              <a:latin typeface="Calibri" pitchFamily="34" charset="0"/>
            </a:endParaRPr>
          </a:p>
          <a:p>
            <a:pPr algn="ctr"/>
            <a:r>
              <a:rPr lang="cs-CZ" sz="6600">
                <a:latin typeface="Calibri" pitchFamily="34" charset="0"/>
              </a:rPr>
              <a:t>Křižovatka setkání</a:t>
            </a:r>
          </a:p>
          <a:p>
            <a:pPr algn="ctr"/>
            <a:endParaRPr lang="cs-CZ" sz="6600">
              <a:latin typeface="Calibri" pitchFamily="34" charset="0"/>
            </a:endParaRPr>
          </a:p>
          <a:p>
            <a:pPr algn="ctr"/>
            <a:r>
              <a:rPr lang="cs-CZ" sz="6600">
                <a:latin typeface="Calibri" pitchFamily="34" charset="0"/>
              </a:rPr>
              <a:t>Prostor pro hudbu, divadlo a kulturu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35843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Spaní ve stanovém městečku</a:t>
            </a:r>
          </a:p>
        </p:txBody>
      </p:sp>
      <p:pic>
        <p:nvPicPr>
          <p:cNvPr id="33794" name="Picture 2" descr="C:\Users\Fanoušek\Desktop\Kefasfest\2012\neděle\DSC_9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90" y="2723066"/>
            <a:ext cx="9001000" cy="5954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795" name="Picture 3" descr="C:\Users\Fanoušek\Desktop\Kefasfest\2012\neděle\DSC_9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45018" y="3564781"/>
            <a:ext cx="5769231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0999999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36867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Vstupenky</a:t>
            </a:r>
          </a:p>
        </p:txBody>
      </p:sp>
      <p:sp>
        <p:nvSpPr>
          <p:cNvPr id="36868" name="TextovéPole 5"/>
          <p:cNvSpPr txBox="1">
            <a:spLocks noChangeArrowheads="1"/>
          </p:cNvSpPr>
          <p:nvPr/>
        </p:nvSpPr>
        <p:spPr bwMode="auto">
          <a:xfrm>
            <a:off x="0" y="2773363"/>
            <a:ext cx="172815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000"/>
              <a:t>Akční cena pro majitele </a:t>
            </a:r>
          </a:p>
          <a:p>
            <a:pPr algn="ctr"/>
            <a:r>
              <a:rPr lang="cs-CZ" sz="6000"/>
              <a:t>Studentského diáře 2013 / 2014</a:t>
            </a:r>
          </a:p>
          <a:p>
            <a:pPr algn="ctr"/>
            <a:r>
              <a:rPr lang="cs-CZ" sz="6000">
                <a:solidFill>
                  <a:srgbClr val="FFFF00"/>
                </a:solidFill>
              </a:rPr>
              <a:t>SLEVA 20%</a:t>
            </a:r>
          </a:p>
        </p:txBody>
      </p:sp>
      <p:sp>
        <p:nvSpPr>
          <p:cNvPr id="36869" name="TextovéPole 6"/>
          <p:cNvSpPr txBox="1">
            <a:spLocks noChangeArrowheads="1"/>
          </p:cNvSpPr>
          <p:nvPr/>
        </p:nvSpPr>
        <p:spPr bwMode="auto">
          <a:xfrm>
            <a:off x="0" y="6084888"/>
            <a:ext cx="172815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000"/>
              <a:t>Možnost slevy v předprodeji </a:t>
            </a:r>
          </a:p>
          <a:p>
            <a:pPr algn="ctr"/>
            <a:r>
              <a:rPr lang="cs-CZ" sz="6000"/>
              <a:t>k zakoupení do 1. 5. 2013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37891" name="TextovéPole 4"/>
          <p:cNvSpPr txBox="1">
            <a:spLocks noChangeArrowheads="1"/>
          </p:cNvSpPr>
          <p:nvPr/>
        </p:nvSpPr>
        <p:spPr bwMode="auto">
          <a:xfrm>
            <a:off x="0" y="3636963"/>
            <a:ext cx="172815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5000" b="1">
                <a:latin typeface="Calibri" pitchFamily="34" charset="0"/>
              </a:rPr>
              <a:t>WWW.KEFASFEST.CZ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18435" name="TextovéPole 4"/>
          <p:cNvSpPr txBox="1">
            <a:spLocks noChangeArrowheads="1"/>
          </p:cNvSpPr>
          <p:nvPr/>
        </p:nvSpPr>
        <p:spPr bwMode="auto">
          <a:xfrm rot="921439">
            <a:off x="1577975" y="3517900"/>
            <a:ext cx="141128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5000">
                <a:latin typeface="Calibri" pitchFamily="34" charset="0"/>
              </a:rPr>
              <a:t>Co tě</a:t>
            </a:r>
            <a:r>
              <a:rPr lang="cs-CZ" sz="15000" b="1">
                <a:latin typeface="Calibri" pitchFamily="34" charset="0"/>
              </a:rPr>
              <a:t> </a:t>
            </a:r>
            <a:r>
              <a:rPr lang="cs-CZ" sz="15000">
                <a:latin typeface="Calibri" pitchFamily="34" charset="0"/>
              </a:rPr>
              <a:t>čeká?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19459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Divadlo</a:t>
            </a:r>
          </a:p>
        </p:txBody>
      </p:sp>
      <p:pic>
        <p:nvPicPr>
          <p:cNvPr id="3075" name="Picture 3" descr="C:\Users\Fanoušek\Desktop\Kefasfest\2012\pátek\DSC_890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63898" y="2484661"/>
            <a:ext cx="7619740" cy="5040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6" name="Picture 4" descr="C:\Users\Fanoušek\Desktop\Kefasfest\2012\pátek\DSC_8923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856786" y="3204741"/>
            <a:ext cx="8272860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20483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Ztišení a modlitba</a:t>
            </a:r>
          </a:p>
        </p:txBody>
      </p:sp>
      <p:pic>
        <p:nvPicPr>
          <p:cNvPr id="4099" name="Picture 3" descr="C:\Users\Fanoušek\Desktop\Kefasfest\2012\pátek\DSC_897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3858" y="2844701"/>
            <a:ext cx="751088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 descr="C:\Users\Fanoušek\Desktop\Kefasfest\2012\pátek\DSC_8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722" y="5508997"/>
            <a:ext cx="5442671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0" name="Picture 4" descr="C:\Users\Fanoušek\Desktop\Kefasfest\2012\pátek\DSC_9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9034" y="2196629"/>
            <a:ext cx="5442671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21507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Přehlídka křesťanských schol a skupin</a:t>
            </a:r>
          </a:p>
        </p:txBody>
      </p:sp>
      <p:pic>
        <p:nvPicPr>
          <p:cNvPr id="5122" name="Picture 2" descr="C:\Users\Fanoušek\Desktop\Kefasfest\2012\sobota\DSC_9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954" y="3780805"/>
            <a:ext cx="6264696" cy="4144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 descr="C:\Users\Fanoušek\Desktop\Kefasfest\2012\sobota\DSC_9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8794" y="3780805"/>
            <a:ext cx="7603091" cy="50295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1999" lon="906555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22531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Kultura</a:t>
            </a:r>
          </a:p>
        </p:txBody>
      </p:sp>
      <p:pic>
        <p:nvPicPr>
          <p:cNvPr id="6146" name="Picture 2" descr="C:\Users\Fanoušek\Desktop\Kefasfest\2012\sobota\DSC_9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906" y="4212853"/>
            <a:ext cx="6629784" cy="4385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Fanoušek\Desktop\Kefasfest\2012\sobota\DSC_9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2770" y="2844701"/>
            <a:ext cx="7837447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C:\Users\Fanoušek\Desktop\Kefasfest\2012\sobota\DSC_92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8154" y="324421"/>
            <a:ext cx="228644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50" name="Picture 6" descr="C:\Users\Fanoušek\Desktop\Kefasfest\2012\sobota\DSC_92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29194" y="540445"/>
            <a:ext cx="2721335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23555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Doprovodný program</a:t>
            </a:r>
          </a:p>
        </p:txBody>
      </p:sp>
      <p:pic>
        <p:nvPicPr>
          <p:cNvPr id="7171" name="Picture 3" descr="C:\Users\Fanoušek\Desktop\Kefasfest\2012\sobota\DSC_9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66" y="2700685"/>
            <a:ext cx="8817127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Fanoušek\Desktop\Kefasfest\2012\sobota\DSC_9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6906" y="3348757"/>
            <a:ext cx="6531205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:\DCM Brno\Kefasfest\2012\PR\logo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-180018"/>
            <a:ext cx="17280000" cy="990186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Calibri" pitchFamily="34" charset="0"/>
              </a:rPr>
              <a:t>WWW.KEFASFEST.CZ</a:t>
            </a:r>
          </a:p>
        </p:txBody>
      </p:sp>
      <p:sp>
        <p:nvSpPr>
          <p:cNvPr id="24579" name="TextovéPole 4"/>
          <p:cNvSpPr txBox="1">
            <a:spLocks noChangeArrowheads="1"/>
          </p:cNvSpPr>
          <p:nvPr/>
        </p:nvSpPr>
        <p:spPr bwMode="auto">
          <a:xfrm>
            <a:off x="0" y="757238"/>
            <a:ext cx="1728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latin typeface="Calibri" pitchFamily="34" charset="0"/>
              </a:rPr>
              <a:t>Zábava</a:t>
            </a:r>
          </a:p>
        </p:txBody>
      </p:sp>
      <p:pic>
        <p:nvPicPr>
          <p:cNvPr id="8194" name="Picture 2" descr="C:\Users\Fanoušek\Desktop\Kefasfest\2012\sobota\DSC_9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66" y="900485"/>
            <a:ext cx="533381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C:\Users\Fanoušek\Desktop\Kefasfest\2012\sobota\DSC_9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93090" y="828477"/>
            <a:ext cx="5232302" cy="7907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Fanoušek\Desktop\Kefasfest\2012\sobota\DSC_94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314" y="4572893"/>
            <a:ext cx="6204646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C:\Users\Fanoušek\Desktop\Kefasfest\2012\sobota\DSC_93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922" y="5004941"/>
            <a:ext cx="2581275" cy="390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426</TotalTime>
  <Words>113</Words>
  <Application>Microsoft Office PowerPoint</Application>
  <PresentationFormat>Custom</PresentationFormat>
  <Paragraphs>64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6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Franklin Gothic Book</vt:lpstr>
      <vt:lpstr>Wingdings 2</vt:lpstr>
      <vt:lpstr>Calibri</vt:lpstr>
      <vt:lpstr>Technický</vt:lpstr>
      <vt:lpstr>Technický</vt:lpstr>
      <vt:lpstr>Technický</vt:lpstr>
      <vt:lpstr>Technický</vt:lpstr>
      <vt:lpstr>Technický</vt:lpstr>
      <vt:lpstr>Technický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Fanoušek</dc:creator>
  <cp:lastModifiedBy>pavlicek</cp:lastModifiedBy>
  <cp:revision>42</cp:revision>
  <dcterms:created xsi:type="dcterms:W3CDTF">2013-03-19T11:04:53Z</dcterms:created>
  <dcterms:modified xsi:type="dcterms:W3CDTF">2013-04-19T07:34:00Z</dcterms:modified>
</cp:coreProperties>
</file>